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B1CE1-531A-8932-ADEF-3056ADDD4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7EB194-757A-1E8E-4C0F-81E27A32B9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FA432-AA99-199E-A51A-767AC2F7B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EC22-C18B-48E4-8516-0FFF62521C8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7CAB5-9E59-1BC6-8506-52A4E42F4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4D5C1-E159-C659-79E6-B00AA748C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749B-0927-44D9-AB50-C3943EA9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5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9C1D0-D8AF-121D-3FC9-5D768B308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0F36E3-DB0A-8299-B3C5-8ADAE8F880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5F7AB-8345-3D99-EE90-E34D52F1D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EC22-C18B-48E4-8516-0FFF62521C8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097FE-D60F-67AE-B22B-1B83D5C39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FF03D-B16D-657E-7AA5-43C1D44BA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749B-0927-44D9-AB50-C3943EA9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10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B99099-9D5E-6FC6-97D0-7B7829B5F9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DB2D36-DE80-1FFE-DF2B-34E4BFE8CF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CBEB3-EE12-4E95-D6E4-94298AC06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EC22-C18B-48E4-8516-0FFF62521C8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7EB3F-D16F-D563-A6A2-06776B6F7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299F7-ADED-4D2C-EB59-56F721250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749B-0927-44D9-AB50-C3943EA9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0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F4E1B-2B93-4A94-252B-F0F072B5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38137-29D6-6F3A-9F9E-92A49964A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981B4-6A69-BDBB-CF65-FF486B65A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EC22-C18B-48E4-8516-0FFF62521C8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D4B3A-6527-134A-9CAE-F8A0B0C60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E6FB7-CE04-999F-B498-429025AFA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749B-0927-44D9-AB50-C3943EA9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9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77A62-192F-9D8E-96BE-5791143C4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4DFD0-F4D1-A8F7-4210-C4E6FBFC2A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B918E0-F5B9-ED36-3A72-8AA348EC9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EC22-C18B-48E4-8516-0FFF62521C8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B2241-3503-6524-83E5-58093431F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7B293-6C8A-CAB8-8939-9D213EBD1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749B-0927-44D9-AB50-C3943EA9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53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7F5B7A-208A-2887-F58B-1DDF10029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D6EDB-24FF-C180-1C47-BB4527CD36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89CFC7-2012-9B75-7C9F-36622F8F6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4B9F6-DA28-9E80-28D4-12F4A8495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EC22-C18B-48E4-8516-0FFF62521C8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BFA108-BB27-029B-0B01-F18D5458C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C9A14-22BB-05BA-F241-D4BEF1A49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749B-0927-44D9-AB50-C3943EA9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6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C9345-7054-7A66-BB8C-FD38654E7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9BB4B-0AA8-8475-7B28-0675B1551D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11043-7D42-1F16-E1CB-6956C2C60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995D98-D887-DC94-6B36-3D7AEA0F6F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B8834A-A559-4028-CFC3-2D22785CC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3F9654-2B01-FA44-A3DC-B29E2FFBE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EC22-C18B-48E4-8516-0FFF62521C8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CC1D77-A486-F631-A3F0-0A48AA7DE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7C0EA4-6645-CD51-B5F7-313F3891D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749B-0927-44D9-AB50-C3943EA9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28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C9122-EC48-27D6-6E57-A295AE32D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538188-D97D-BAF9-574E-F641CAEBE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EC22-C18B-48E4-8516-0FFF62521C8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B05DC0-9A5A-51AF-3E9E-8FF75B77F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E38CE-5E4C-35D8-120B-06418626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749B-0927-44D9-AB50-C3943EA9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8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292824-4F2E-6693-620A-98864B4F3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EC22-C18B-48E4-8516-0FFF62521C8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5855DB-6837-3A1D-669D-29224ABDA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7C9B6-75B9-3862-BEB4-648FA70F4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749B-0927-44D9-AB50-C3943EA9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69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79E1C-ED8F-ADD8-1BF1-E80B3AF0E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AFBEA-CE9D-8C44-9220-0D16EC14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34B2E4-610F-CD92-2A82-1CABC9553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949BB1-CE18-1C32-16D1-E11362A74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EC22-C18B-48E4-8516-0FFF62521C8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2B7E-17D2-33ED-A72B-4ED9F21FE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864228-367C-4005-8B97-B0A1AE775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749B-0927-44D9-AB50-C3943EA9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7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604AD-CD00-68BB-9010-2CB43C4D6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2824C1-94F4-9259-67E8-4B87D6847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3D088B-5424-2599-570C-B6F391348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BB8785-4644-482E-D0C2-FBB2CB326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EC22-C18B-48E4-8516-0FFF62521C8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2F3FC4-1C04-45B8-5C10-716F6583A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5E65A-D1F3-366F-AEA8-1191C7A8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8749B-0927-44D9-AB50-C3943EA9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76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1BED35-0408-1824-18E2-71B97BBCE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8B27B-2234-CE64-8DCE-C40B6E9CE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2C388-83FB-C437-1B75-AE1C07F06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2EC22-C18B-48E4-8516-0FFF62521C81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994F4-C85E-4F63-012A-31ADF74122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F58DC-D849-9620-4A2F-F36DEE925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8749B-0927-44D9-AB50-C3943EA9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3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A143E01-275C-1D1A-8147-1F388610B8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85" t="29592" r="22868" b="47959"/>
          <a:stretch/>
        </p:blipFill>
        <p:spPr>
          <a:xfrm>
            <a:off x="2915920" y="2062480"/>
            <a:ext cx="6116320" cy="156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817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Grissom, Laura</dc:creator>
  <cp:lastModifiedBy>Grissom, Laura</cp:lastModifiedBy>
  <cp:revision>1</cp:revision>
  <dcterms:created xsi:type="dcterms:W3CDTF">2023-08-07T17:04:17Z</dcterms:created>
  <dcterms:modified xsi:type="dcterms:W3CDTF">2023-08-07T17:05:57Z</dcterms:modified>
</cp:coreProperties>
</file>